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A343E7-3FF7-44B8-A71D-80FD90D2FAE7}" v="175" dt="2020-03-24T20:01:27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8T16:53:56.495" v="12" actId="20577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  <pc:sldChg chg="modSp">
        <pc:chgData name="Hartman, Rosemary@DWR" userId="984f44d5-4180-46ad-9b77-e367b17d9727" providerId="ADAL" clId="{C05EF673-656F-4025-A1AE-154B717A77FA}" dt="2020-03-18T16:53:56.495" v="12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C05EF673-656F-4025-A1AE-154B717A77FA}" dt="2020-03-18T16:53:56.495" v="12" actId="20577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E5A343E7-3FF7-44B8-A71D-80FD90D2FAE7}"/>
    <pc:docChg chg="custSel modSld">
      <pc:chgData name="Hartman, Rosemary@DWR" userId="984f44d5-4180-46ad-9b77-e367b17d9727" providerId="ADAL" clId="{E5A343E7-3FF7-44B8-A71D-80FD90D2FAE7}" dt="2020-03-24T20:02:12.750" v="2553" actId="962"/>
      <pc:docMkLst>
        <pc:docMk/>
      </pc:docMkLst>
      <pc:sldChg chg="modSp">
        <pc:chgData name="Hartman, Rosemary@DWR" userId="984f44d5-4180-46ad-9b77-e367b17d9727" providerId="ADAL" clId="{E5A343E7-3FF7-44B8-A71D-80FD90D2FAE7}" dt="2020-03-24T19:14:53.530" v="1084" actId="962"/>
        <pc:sldMkLst>
          <pc:docMk/>
          <pc:sldMk cId="1998075012" sldId="256"/>
        </pc:sldMkLst>
        <pc:grpChg chg="mod">
          <ac:chgData name="Hartman, Rosemary@DWR" userId="984f44d5-4180-46ad-9b77-e367b17d9727" providerId="ADAL" clId="{E5A343E7-3FF7-44B8-A71D-80FD90D2FAE7}" dt="2020-03-24T19:11:58.729" v="374" actId="962"/>
          <ac:grpSpMkLst>
            <pc:docMk/>
            <pc:sldMk cId="1998075012" sldId="256"/>
            <ac:grpSpMk id="15" creationId="{3666B298-27AC-49B6-898E-37245BDF4E34}"/>
          </ac:grpSpMkLst>
        </pc:grpChg>
        <pc:picChg chg="mod">
          <ac:chgData name="Hartman, Rosemary@DWR" userId="984f44d5-4180-46ad-9b77-e367b17d9727" providerId="ADAL" clId="{E5A343E7-3FF7-44B8-A71D-80FD90D2FAE7}" dt="2020-03-24T19:14:53.530" v="1084" actId="962"/>
          <ac:picMkLst>
            <pc:docMk/>
            <pc:sldMk cId="1998075012" sldId="256"/>
            <ac:picMk id="9" creationId="{44C4F14B-6819-4CB3-9895-4CFFB640142B}"/>
          </ac:picMkLst>
        </pc:picChg>
      </pc:sldChg>
      <pc:sldChg chg="modSp">
        <pc:chgData name="Hartman, Rosemary@DWR" userId="984f44d5-4180-46ad-9b77-e367b17d9727" providerId="ADAL" clId="{E5A343E7-3FF7-44B8-A71D-80FD90D2FAE7}" dt="2020-03-24T19:14:01.939" v="840" actId="962"/>
        <pc:sldMkLst>
          <pc:docMk/>
          <pc:sldMk cId="1361116964" sldId="270"/>
        </pc:sldMkLst>
        <pc:grpChg chg="mod">
          <ac:chgData name="Hartman, Rosemary@DWR" userId="984f44d5-4180-46ad-9b77-e367b17d9727" providerId="ADAL" clId="{E5A343E7-3FF7-44B8-A71D-80FD90D2FAE7}" dt="2020-03-24T19:11:40.834" v="248" actId="962"/>
          <ac:grpSpMkLst>
            <pc:docMk/>
            <pc:sldMk cId="1361116964" sldId="270"/>
            <ac:grpSpMk id="15" creationId="{C4769A71-FE55-41B9-8A61-410B05151B58}"/>
          </ac:grpSpMkLst>
        </pc:grpChg>
        <pc:picChg chg="mod">
          <ac:chgData name="Hartman, Rosemary@DWR" userId="984f44d5-4180-46ad-9b77-e367b17d9727" providerId="ADAL" clId="{E5A343E7-3FF7-44B8-A71D-80FD90D2FAE7}" dt="2020-03-24T19:14:01.939" v="840" actId="962"/>
          <ac:picMkLst>
            <pc:docMk/>
            <pc:sldMk cId="1361116964" sldId="270"/>
            <ac:picMk id="5" creationId="{B68B6E83-7D68-4C1E-9047-7A4A03E51DA3}"/>
          </ac:picMkLst>
        </pc:picChg>
        <pc:picChg chg="mod">
          <ac:chgData name="Hartman, Rosemary@DWR" userId="984f44d5-4180-46ad-9b77-e367b17d9727" providerId="ADAL" clId="{E5A343E7-3FF7-44B8-A71D-80FD90D2FAE7}" dt="2020-03-24T19:11:21.183" v="132" actId="962"/>
          <ac:picMkLst>
            <pc:docMk/>
            <pc:sldMk cId="1361116964" sldId="270"/>
            <ac:picMk id="12" creationId="{ADBE4443-2987-415E-8B7C-88805D8A68CD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19:16:22.006" v="1365" actId="962"/>
        <pc:sldMkLst>
          <pc:docMk/>
          <pc:sldMk cId="89526991" sldId="271"/>
        </pc:sldMkLst>
        <pc:spChg chg="mod">
          <ac:chgData name="Hartman, Rosemary@DWR" userId="984f44d5-4180-46ad-9b77-e367b17d9727" providerId="ADAL" clId="{E5A343E7-3FF7-44B8-A71D-80FD90D2FAE7}" dt="2020-03-24T19:16:00.477" v="1305" actId="20577"/>
          <ac:spMkLst>
            <pc:docMk/>
            <pc:sldMk cId="89526991" sldId="271"/>
            <ac:spMk id="23" creationId="{C389D94F-0FA8-4D3B-9C9F-322A4523EDD3}"/>
          </ac:spMkLst>
        </pc:spChg>
        <pc:grpChg chg="mod">
          <ac:chgData name="Hartman, Rosemary@DWR" userId="984f44d5-4180-46ad-9b77-e367b17d9727" providerId="ADAL" clId="{E5A343E7-3FF7-44B8-A71D-80FD90D2FAE7}" dt="2020-03-24T19:12:17.489" v="446" actId="962"/>
          <ac:grpSpMkLst>
            <pc:docMk/>
            <pc:sldMk cId="89526991" sldId="271"/>
            <ac:grpSpMk id="24" creationId="{67CB485B-00D5-40E9-968E-48ECFFFDE49B}"/>
          </ac:grpSpMkLst>
        </pc:grpChg>
        <pc:picChg chg="add mod">
          <ac:chgData name="Hartman, Rosemary@DWR" userId="984f44d5-4180-46ad-9b77-e367b17d9727" providerId="ADAL" clId="{E5A343E7-3FF7-44B8-A71D-80FD90D2FAE7}" dt="2020-03-24T19:16:22.006" v="1365" actId="962"/>
          <ac:picMkLst>
            <pc:docMk/>
            <pc:sldMk cId="89526991" sldId="271"/>
            <ac:picMk id="3" creationId="{19092063-B971-433D-A2CC-D858705C03F6}"/>
          </ac:picMkLst>
        </pc:picChg>
        <pc:picChg chg="del">
          <ac:chgData name="Hartman, Rosemary@DWR" userId="984f44d5-4180-46ad-9b77-e367b17d9727" providerId="ADAL" clId="{E5A343E7-3FF7-44B8-A71D-80FD90D2FAE7}" dt="2020-03-24T19:06:56.578" v="0" actId="478"/>
          <ac:picMkLst>
            <pc:docMk/>
            <pc:sldMk cId="89526991" sldId="271"/>
            <ac:picMk id="4" creationId="{27B795E2-C178-4E4D-87F6-EA59DF80262D}"/>
          </ac:picMkLst>
        </pc:picChg>
        <pc:picChg chg="mod">
          <ac:chgData name="Hartman, Rosemary@DWR" userId="984f44d5-4180-46ad-9b77-e367b17d9727" providerId="ADAL" clId="{E5A343E7-3FF7-44B8-A71D-80FD90D2FAE7}" dt="2020-03-24T19:12:13.967" v="444" actId="962"/>
          <ac:picMkLst>
            <pc:docMk/>
            <pc:sldMk cId="89526991" sldId="271"/>
            <ac:picMk id="16" creationId="{68F2A0A0-1A62-4D9F-AE92-F344592F2B63}"/>
          </ac:picMkLst>
        </pc:picChg>
      </pc:sldChg>
      <pc:sldChg chg="modSp">
        <pc:chgData name="Hartman, Rosemary@DWR" userId="984f44d5-4180-46ad-9b77-e367b17d9727" providerId="ADAL" clId="{E5A343E7-3FF7-44B8-A71D-80FD90D2FAE7}" dt="2020-03-24T19:17:58.600" v="1581" actId="962"/>
        <pc:sldMkLst>
          <pc:docMk/>
          <pc:sldMk cId="1056247700" sldId="272"/>
        </pc:sldMkLst>
        <pc:grpChg chg="mod">
          <ac:chgData name="Hartman, Rosemary@DWR" userId="984f44d5-4180-46ad-9b77-e367b17d9727" providerId="ADAL" clId="{E5A343E7-3FF7-44B8-A71D-80FD90D2FAE7}" dt="2020-03-24T19:12:19.883" v="448" actId="962"/>
          <ac:grpSpMkLst>
            <pc:docMk/>
            <pc:sldMk cId="1056247700" sldId="272"/>
            <ac:grpSpMk id="15" creationId="{75F233D4-337C-4844-8DF8-1240E627659D}"/>
          </ac:grpSpMkLst>
        </pc:grpChg>
        <pc:picChg chg="mod">
          <ac:chgData name="Hartman, Rosemary@DWR" userId="984f44d5-4180-46ad-9b77-e367b17d9727" providerId="ADAL" clId="{E5A343E7-3FF7-44B8-A71D-80FD90D2FAE7}" dt="2020-03-24T19:17:58.600" v="1581" actId="962"/>
          <ac:picMkLst>
            <pc:docMk/>
            <pc:sldMk cId="1056247700" sldId="272"/>
            <ac:picMk id="7" creationId="{1A3F1C5B-45B6-48DA-859C-E53F215B5E72}"/>
          </ac:picMkLst>
        </pc:picChg>
      </pc:sldChg>
      <pc:sldChg chg="modSp">
        <pc:chgData name="Hartman, Rosemary@DWR" userId="984f44d5-4180-46ad-9b77-e367b17d9727" providerId="ADAL" clId="{E5A343E7-3FF7-44B8-A71D-80FD90D2FAE7}" dt="2020-03-24T19:18:36.288" v="1695" actId="962"/>
        <pc:sldMkLst>
          <pc:docMk/>
          <pc:sldMk cId="3824117055" sldId="273"/>
        </pc:sldMkLst>
        <pc:spChg chg="mod">
          <ac:chgData name="Hartman, Rosemary@DWR" userId="984f44d5-4180-46ad-9b77-e367b17d9727" providerId="ADAL" clId="{E5A343E7-3FF7-44B8-A71D-80FD90D2FAE7}" dt="2020-03-24T19:09:52.072" v="9" actId="1076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E5A343E7-3FF7-44B8-A71D-80FD90D2FAE7}" dt="2020-03-24T19:09:53.952" v="10" actId="1076"/>
          <ac:spMkLst>
            <pc:docMk/>
            <pc:sldMk cId="3824117055" sldId="273"/>
            <ac:spMk id="26" creationId="{3B3BB663-3AE5-430D-90F4-8CEF6BD89BCE}"/>
          </ac:spMkLst>
        </pc:spChg>
        <pc:grpChg chg="mod">
          <ac:chgData name="Hartman, Rosemary@DWR" userId="984f44d5-4180-46ad-9b77-e367b17d9727" providerId="ADAL" clId="{E5A343E7-3FF7-44B8-A71D-80FD90D2FAE7}" dt="2020-03-24T19:12:22.842" v="450" actId="962"/>
          <ac:grpSpMkLst>
            <pc:docMk/>
            <pc:sldMk cId="3824117055" sldId="273"/>
            <ac:grpSpMk id="28" creationId="{E8057AF5-19A0-4EDF-A081-CEA443F1DC33}"/>
          </ac:grpSpMkLst>
        </pc:grpChg>
        <pc:picChg chg="mod">
          <ac:chgData name="Hartman, Rosemary@DWR" userId="984f44d5-4180-46ad-9b77-e367b17d9727" providerId="ADAL" clId="{E5A343E7-3FF7-44B8-A71D-80FD90D2FAE7}" dt="2020-03-24T19:18:36.288" v="1695" actId="962"/>
          <ac:picMkLst>
            <pc:docMk/>
            <pc:sldMk cId="3824117055" sldId="273"/>
            <ac:picMk id="5" creationId="{6B136753-F1AC-4A2E-8ED7-307A7A1F9581}"/>
          </ac:picMkLst>
        </pc:picChg>
      </pc:sldChg>
      <pc:sldChg chg="modSp">
        <pc:chgData name="Hartman, Rosemary@DWR" userId="984f44d5-4180-46ad-9b77-e367b17d9727" providerId="ADAL" clId="{E5A343E7-3FF7-44B8-A71D-80FD90D2FAE7}" dt="2020-03-24T19:21:53.315" v="2191" actId="962"/>
        <pc:sldMkLst>
          <pc:docMk/>
          <pc:sldMk cId="532555148" sldId="274"/>
        </pc:sldMkLst>
        <pc:grpChg chg="mod">
          <ac:chgData name="Hartman, Rosemary@DWR" userId="984f44d5-4180-46ad-9b77-e367b17d9727" providerId="ADAL" clId="{E5A343E7-3FF7-44B8-A71D-80FD90D2FAE7}" dt="2020-03-24T19:12:53.245" v="622" actId="962"/>
          <ac:grpSpMkLst>
            <pc:docMk/>
            <pc:sldMk cId="532555148" sldId="274"/>
            <ac:grpSpMk id="27" creationId="{4267DAC3-F4C3-4A44-A872-4F864120BDBE}"/>
          </ac:grpSpMkLst>
        </pc:grpChg>
        <pc:picChg chg="mod">
          <ac:chgData name="Hartman, Rosemary@DWR" userId="984f44d5-4180-46ad-9b77-e367b17d9727" providerId="ADAL" clId="{E5A343E7-3FF7-44B8-A71D-80FD90D2FAE7}" dt="2020-03-24T19:21:53.315" v="2191" actId="962"/>
          <ac:picMkLst>
            <pc:docMk/>
            <pc:sldMk cId="532555148" sldId="274"/>
            <ac:picMk id="3" creationId="{5105982C-68EF-4E8D-A3B1-E38D967F799F}"/>
          </ac:picMkLst>
        </pc:picChg>
        <pc:picChg chg="mod">
          <ac:chgData name="Hartman, Rosemary@DWR" userId="984f44d5-4180-46ad-9b77-e367b17d9727" providerId="ADAL" clId="{E5A343E7-3FF7-44B8-A71D-80FD90D2FAE7}" dt="2020-03-24T19:20:59.361" v="2023" actId="962"/>
          <ac:picMkLst>
            <pc:docMk/>
            <pc:sldMk cId="532555148" sldId="274"/>
            <ac:picMk id="9" creationId="{0724D9C1-0C64-4FE1-9962-C5EF22A7B909}"/>
          </ac:picMkLst>
        </pc:picChg>
        <pc:picChg chg="mod">
          <ac:chgData name="Hartman, Rosemary@DWR" userId="984f44d5-4180-46ad-9b77-e367b17d9727" providerId="ADAL" clId="{E5A343E7-3FF7-44B8-A71D-80FD90D2FAE7}" dt="2020-03-24T19:19:44.615" v="1857" actId="962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E5A343E7-3FF7-44B8-A71D-80FD90D2FAE7}" dt="2020-03-24T19:12:37.902" v="542" actId="962"/>
          <ac:picMkLst>
            <pc:docMk/>
            <pc:sldMk cId="532555148" sldId="274"/>
            <ac:picMk id="30" creationId="{88BDAE84-55C7-4F9D-BDF7-44C8F40E6BA3}"/>
          </ac:picMkLst>
        </pc:picChg>
        <pc:picChg chg="mod">
          <ac:chgData name="Hartman, Rosemary@DWR" userId="984f44d5-4180-46ad-9b77-e367b17d9727" providerId="ADAL" clId="{E5A343E7-3FF7-44B8-A71D-80FD90D2FAE7}" dt="2020-03-24T19:12:48.898" v="620" actId="962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E5A343E7-3FF7-44B8-A71D-80FD90D2FAE7}" dt="2020-03-24T20:02:12.750" v="2553" actId="962"/>
        <pc:sldMkLst>
          <pc:docMk/>
          <pc:sldMk cId="159825955" sldId="277"/>
        </pc:sldMkLst>
        <pc:spChg chg="add del">
          <ac:chgData name="Hartman, Rosemary@DWR" userId="984f44d5-4180-46ad-9b77-e367b17d9727" providerId="ADAL" clId="{E5A343E7-3FF7-44B8-A71D-80FD90D2FAE7}" dt="2020-03-24T19:12:58.257" v="624"/>
          <ac:spMkLst>
            <pc:docMk/>
            <pc:sldMk cId="159825955" sldId="277"/>
            <ac:spMk id="2" creationId="{67559BD1-BF69-4CA9-8A5B-6889026911EA}"/>
          </ac:spMkLst>
        </pc:spChg>
        <pc:grpChg chg="mod">
          <ac:chgData name="Hartman, Rosemary@DWR" userId="984f44d5-4180-46ad-9b77-e367b17d9727" providerId="ADAL" clId="{E5A343E7-3FF7-44B8-A71D-80FD90D2FAE7}" dt="2020-03-24T19:13:00.270" v="626" actId="962"/>
          <ac:grpSpMkLst>
            <pc:docMk/>
            <pc:sldMk cId="159825955" sldId="277"/>
            <ac:grpSpMk id="31" creationId="{2A210194-01FF-4DF6-BF4D-4DBC4750E2AF}"/>
          </ac:grpSpMkLst>
        </pc:grpChg>
        <pc:picChg chg="add del mod">
          <ac:chgData name="Hartman, Rosemary@DWR" userId="984f44d5-4180-46ad-9b77-e367b17d9727" providerId="ADAL" clId="{E5A343E7-3FF7-44B8-A71D-80FD90D2FAE7}" dt="2020-03-24T20:01:23.494" v="2463" actId="478"/>
          <ac:picMkLst>
            <pc:docMk/>
            <pc:sldMk cId="159825955" sldId="277"/>
            <ac:picMk id="4" creationId="{8D096EB0-1B13-4E4D-8598-B771CED64862}"/>
          </ac:picMkLst>
        </pc:picChg>
        <pc:picChg chg="add mod ord">
          <ac:chgData name="Hartman, Rosemary@DWR" userId="984f44d5-4180-46ad-9b77-e367b17d9727" providerId="ADAL" clId="{E5A343E7-3FF7-44B8-A71D-80FD90D2FAE7}" dt="2020-03-24T20:02:12.750" v="2553" actId="962"/>
          <ac:picMkLst>
            <pc:docMk/>
            <pc:sldMk cId="159825955" sldId="277"/>
            <ac:picMk id="6" creationId="{4664FB7A-3F6F-4AA6-9F04-AFF321583FE5}"/>
          </ac:picMkLst>
        </pc:picChg>
        <pc:picChg chg="mod">
          <ac:chgData name="Hartman, Rosemary@DWR" userId="984f44d5-4180-46ad-9b77-e367b17d9727" providerId="ADAL" clId="{E5A343E7-3FF7-44B8-A71D-80FD90D2FAE7}" dt="2020-03-24T19:25:16.226" v="2459" actId="962"/>
          <ac:picMkLst>
            <pc:docMk/>
            <pc:sldMk cId="159825955" sldId="277"/>
            <ac:picMk id="13" creationId="{F451913C-787E-4398-818B-07568BA23306}"/>
          </ac:picMkLst>
        </pc:picChg>
        <pc:picChg chg="del mod">
          <ac:chgData name="Hartman, Rosemary@DWR" userId="984f44d5-4180-46ad-9b77-e367b17d9727" providerId="ADAL" clId="{E5A343E7-3FF7-44B8-A71D-80FD90D2FAE7}" dt="2020-03-24T20:01:30.538" v="2467" actId="478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E5A343E7-3FF7-44B8-A71D-80FD90D2FAE7}" dt="2020-03-24T19:22:57.580" v="2435" actId="962"/>
          <ac:picMkLst>
            <pc:docMk/>
            <pc:sldMk cId="159825955" sldId="277"/>
            <ac:picMk id="16" creationId="{970434F9-C113-4E7A-A768-4D75B127DD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mp.baydeltalive.com/wiki/1229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 descr="Interagecny Ecological Program Logo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Net Delta Outflow from 1966-2020. Values range from 10,000 to 160,000 cubic feet per second.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 descr="The long-term mean is indicated by a dotted red line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ing Secchi depth from 1975 to 2018. San Pablo Bay is clearer than the Delta and teh Delta is clearer than Suisun Bay.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2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Temperatures tend to be similar between regions in the spring.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 descr="picture of a thermometer in water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 descr="The long-term mean is indicated by a dotted red line.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3" name="Picture 2" descr="Spring water temperatures from 1975 to 2018. Values range from 14 to 18 degrees C.">
            <a:extLst>
              <a:ext uri="{FF2B5EF4-FFF2-40B4-BE49-F238E27FC236}">
                <a16:creationId xmlns:a16="http://schemas.microsoft.com/office/drawing/2014/main" id="{19092063-B971-433D-A2CC-D858705C0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" y="4119400"/>
            <a:ext cx="10043180" cy="24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ring chlorophyll a from 1975 to 2018. Values range from 2 to 30 ug/L. The Delta has higher average chlorophyll than Suisun or San Pablo.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 descr="The long-term mean is indicated by a dotted red line.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 zooplankton biomass from 1975 to 2018. Values range from 5 to 45 mg of Carbon per Liter.">
            <a:extLst>
              <a:ext uri="{FF2B5EF4-FFF2-40B4-BE49-F238E27FC236}">
                <a16:creationId xmlns:a16="http://schemas.microsoft.com/office/drawing/2014/main" id="{6B136753-F1AC-4A2E-8ED7-307A7A1F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209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07999" y="6856306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60876" y="6838922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 descr="The long-term mean is indicated by a dotted red line.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venile winter-run chinook salmon CPUE from 1994 to 2018. Values range from .4 to 6.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dult spring-run chinook salmon population estimate from 1966-2018 Values range from 1000 to 25,0000.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Juvenile Sacramento Splittail catch in the Yolo Bypass  from 1998-2018 Values range from .5 to 80..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2" y="4238031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54717" y="6725574"/>
            <a:ext cx="302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did not have substantial Yolo Bypass flooding, and catch was in line with other similar years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Juvenile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Picture of an adult Chinook Salmon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of a Sacramento Splittail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 descr="The long-term mean is indicated by a dotted red line.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Juvenile Chinook Salmon CPUE from 2004-2018. Values range from .5 to 6. ">
            <a:extLst>
              <a:ext uri="{FF2B5EF4-FFF2-40B4-BE49-F238E27FC236}">
                <a16:creationId xmlns:a16="http://schemas.microsoft.com/office/drawing/2014/main" id="{4664FB7A-3F6F-4AA6-9F04-AFF321583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58" y="4178323"/>
            <a:ext cx="3346711" cy="2447549"/>
          </a:xfrm>
          <a:prstGeom prst="rect">
            <a:avLst/>
          </a:prstGeom>
        </p:spPr>
      </p:pic>
      <p:pic>
        <p:nvPicPr>
          <p:cNvPr id="16" name="Picture 15" descr="Post-larval Delta Smelt Index from the 20mm survey from 2004-2018. Values range from 0 to 15. 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Post-larval longfin Smelt Index from the 20mm survey from 2004-2018. Values range from 5 to 120. 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Longfin </a:t>
            </a:r>
            <a:r>
              <a:rPr lang="en-US" sz="1600"/>
              <a:t>smelt index </a:t>
            </a:r>
            <a:r>
              <a:rPr lang="en-US" sz="1600" dirty="0"/>
              <a:t>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 descr="The long-term mean is indicated by a dotted red line.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terms/"/>
    <ds:schemaRef ds:uri="http://purl.org/dc/dcmitype/"/>
    <ds:schemaRef ds:uri="d8e3e477-4a6b-4f2c-bc61-5e11693be0f9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8267</TotalTime>
  <Words>1190</Words>
  <Application>Microsoft Office PowerPoint</Application>
  <PresentationFormat>Custom</PresentationFormat>
  <Paragraphs>116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25</cp:revision>
  <dcterms:created xsi:type="dcterms:W3CDTF">2019-07-18T14:53:59Z</dcterms:created>
  <dcterms:modified xsi:type="dcterms:W3CDTF">2020-04-08T22:59:10Z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